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60" r:id="rId1"/>
  </p:sldMasterIdLst>
  <p:sldIdLst>
    <p:sldId id="256" r:id="rId2"/>
    <p:sldId id="258" r:id="rId3"/>
    <p:sldId id="259" r:id="rId4"/>
    <p:sldId id="260" r:id="rId5"/>
    <p:sldId id="261" r:id="rId6"/>
    <p:sldId id="262" r:id="rId7"/>
    <p:sldId id="263" r:id="rId8"/>
    <p:sldId id="264" r:id="rId9"/>
    <p:sldId id="266" r:id="rId10"/>
    <p:sldId id="267" r:id="rId11"/>
    <p:sldId id="268" r:id="rId12"/>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60"/>
    <p:restoredTop sz="91416"/>
  </p:normalViewPr>
  <p:slideViewPr>
    <p:cSldViewPr snapToGrid="0" snapToObjects="1">
      <p:cViewPr varScale="1">
        <p:scale>
          <a:sx n="79" d="100"/>
          <a:sy n="79" d="100"/>
        </p:scale>
        <p:origin x="1026" y="7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94094" y="2386744"/>
            <a:ext cx="7517813"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89846" y="4352544"/>
            <a:ext cx="5526310"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83284890-85D2-4D7B-8EF5-15A9C1DB8F42}" type="datetimeFigureOut">
              <a:rPr lang="en-US" smtClean="0"/>
              <a:t>10/13/2017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33761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10/13/2017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1132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30653" y="937260"/>
            <a:ext cx="1141797"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739883" y="937260"/>
            <a:ext cx="51091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10/13/2017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810352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2F5661D-6934-4B32-B92C-470368BF1EC6}" type="datetimeFigureOut">
              <a:rPr lang="en-US" smtClean="0"/>
              <a:t>10/13/2017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285801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98626" y="2386744"/>
            <a:ext cx="7518654"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189846" y="4352465"/>
            <a:ext cx="5526310"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C6F822A4-8DA6-4447-9B1F-C5DB58435268}" type="datetimeFigureOut">
              <a:rPr lang="en-US" smtClean="0"/>
              <a:t>10/13/2017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01899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94093" y="2638044"/>
            <a:ext cx="3562025"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49882" y="2638044"/>
            <a:ext cx="3564726"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E548D31E-DCDA-41A7-9C67-C4B11B94D21D}" type="datetimeFigureOut">
              <a:rPr lang="en-US" smtClean="0"/>
              <a:t>10/13/2017</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0457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94092" y="2313435"/>
            <a:ext cx="356202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94092" y="3143250"/>
            <a:ext cx="3562026"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5149882" y="3143250"/>
            <a:ext cx="3564726"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5149882" y="2313435"/>
            <a:ext cx="356472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B3762C0-B258-48F1-ADE6-176B4174CCDD}" type="datetimeFigureOut">
              <a:rPr lang="en-US" smtClean="0"/>
              <a:t>10/13/2017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0471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10/13/2017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14589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10/13/2017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16135014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953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94095" y="2243830"/>
            <a:ext cx="3564810"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73065" y="804672"/>
            <a:ext cx="391287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34879" y="3549918"/>
            <a:ext cx="3083243"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A16AA21-1863-4931-97CB-99D0A168701B}" type="datetimeFigureOut">
              <a:rPr lang="en-US" smtClean="0"/>
              <a:t>10/13/2017</a:t>
            </a:fld>
            <a:endParaRPr lang="en-US"/>
          </a:p>
        </p:txBody>
      </p:sp>
      <p:sp>
        <p:nvSpPr>
          <p:cNvPr id="10" name="Footer Placeholder 9"/>
          <p:cNvSpPr>
            <a:spLocks noGrp="1"/>
          </p:cNvSpPr>
          <p:nvPr>
            <p:ph type="ftr" sz="quarter" idx="11"/>
          </p:nvPr>
        </p:nvSpPr>
        <p:spPr>
          <a:xfrm>
            <a:off x="694095" y="6236208"/>
            <a:ext cx="41235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3305304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2" y="0"/>
            <a:ext cx="4952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93420" y="2243828"/>
            <a:ext cx="356616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53001" y="-42172"/>
            <a:ext cx="4957954"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34879" y="3549920"/>
            <a:ext cx="3083243"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772C379-9A7C-4C87-A116-CBE9F58B04C5}" type="datetimeFigureOut">
              <a:rPr lang="en-US" smtClean="0"/>
              <a:t>10/13/2017</a:t>
            </a:fld>
            <a:endParaRPr lang="en-US"/>
          </a:p>
        </p:txBody>
      </p:sp>
      <p:sp>
        <p:nvSpPr>
          <p:cNvPr id="9" name="Footer Placeholder 8"/>
          <p:cNvSpPr>
            <a:spLocks noGrp="1"/>
          </p:cNvSpPr>
          <p:nvPr>
            <p:ph type="ftr" sz="quarter" idx="11"/>
          </p:nvPr>
        </p:nvSpPr>
        <p:spPr>
          <a:xfrm>
            <a:off x="693420" y="6236208"/>
            <a:ext cx="4120896" cy="320040"/>
          </a:xfrm>
        </p:spPr>
        <p:txBody>
          <a:bodyPr>
            <a:normAutofit/>
          </a:bodyPr>
          <a:lstStyle>
            <a:lvl1pPr>
              <a:defRPr>
                <a:solidFill>
                  <a:srgbClr val="FFFFFF">
                    <a:alpha val="70000"/>
                  </a:srgbClr>
                </a:solidFill>
              </a:defRPr>
            </a:lvl1pPr>
          </a:lstStyle>
          <a:p>
            <a:r>
              <a:rPr lang="en-US" smtClean="0"/>
              <a:t>
              </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280160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739883" y="964692"/>
            <a:ext cx="643256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739883" y="2638046"/>
            <a:ext cx="643256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77188" y="6238816"/>
            <a:ext cx="2237419"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8664C608-40B1-4030-A28D-5B74BC98ADCE}" type="datetimeFigureOut">
              <a:rPr lang="en-US" smtClean="0"/>
              <a:t>10/13/2017</a:t>
            </a:fld>
            <a:endParaRPr lang="en-US" dirty="0"/>
          </a:p>
        </p:txBody>
      </p:sp>
      <p:sp>
        <p:nvSpPr>
          <p:cNvPr id="5" name="Footer Placeholder 4"/>
          <p:cNvSpPr>
            <a:spLocks noGrp="1"/>
          </p:cNvSpPr>
          <p:nvPr>
            <p:ph type="ftr" sz="quarter" idx="3"/>
          </p:nvPr>
        </p:nvSpPr>
        <p:spPr>
          <a:xfrm>
            <a:off x="1194092" y="6236208"/>
            <a:ext cx="4936386"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926788" y="6217920"/>
            <a:ext cx="39624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97342490"/>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Lst>
  <p:hf sldNum="0"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HOME AUTOMATION</a:t>
            </a:r>
            <a:endParaRPr lang="en-US" dirty="0"/>
          </a:p>
        </p:txBody>
      </p:sp>
      <p:sp>
        <p:nvSpPr>
          <p:cNvPr id="3" name="Subtitle 2"/>
          <p:cNvSpPr>
            <a:spLocks noGrp="1"/>
          </p:cNvSpPr>
          <p:nvPr>
            <p:ph type="subTitle" idx="1"/>
          </p:nvPr>
        </p:nvSpPr>
        <p:spPr/>
        <p:txBody>
          <a:bodyPr>
            <a:normAutofit/>
          </a:bodyPr>
          <a:lstStyle/>
          <a:p>
            <a:r>
              <a:rPr lang="en-US" dirty="0" smtClean="0"/>
              <a:t>Department of Information Technology</a:t>
            </a:r>
          </a:p>
          <a:p>
            <a:r>
              <a:rPr lang="en-US" dirty="0" smtClean="0"/>
              <a:t>Sameer Saxena</a:t>
            </a:r>
            <a:endParaRPr lang="en-US" dirty="0" smtClean="0"/>
          </a:p>
          <a:p>
            <a:r>
              <a:rPr lang="en-US" dirty="0" smtClean="0"/>
              <a:t>(</a:t>
            </a:r>
            <a:r>
              <a:rPr lang="en-US" dirty="0" smtClean="0"/>
              <a:t>RA1411008010336)</a:t>
            </a:r>
            <a:endParaRPr lang="en-US" dirty="0" smtClean="0"/>
          </a:p>
        </p:txBody>
      </p:sp>
    </p:spTree>
    <p:extLst>
      <p:ext uri="{BB962C8B-B14F-4D97-AF65-F5344CB8AC3E}">
        <p14:creationId xmlns:p14="http://schemas.microsoft.com/office/powerpoint/2010/main" val="9645918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Implemented on large scale </a:t>
            </a:r>
            <a:endParaRPr lang="en-US" dirty="0"/>
          </a:p>
        </p:txBody>
      </p:sp>
      <p:pic>
        <p:nvPicPr>
          <p:cNvPr id="3" name="ras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8724" y="2438400"/>
            <a:ext cx="3429000" cy="4038600"/>
          </a:xfrm>
          <a:prstGeom prst="rect">
            <a:avLst/>
          </a:prstGeom>
        </p:spPr>
      </p:pic>
      <p:sp>
        <p:nvSpPr>
          <p:cNvPr id="4" name="TextBox 3"/>
          <p:cNvSpPr txBox="1"/>
          <p:nvPr/>
        </p:nvSpPr>
        <p:spPr>
          <a:xfrm>
            <a:off x="4230624" y="3267456"/>
            <a:ext cx="5346977" cy="2031325"/>
          </a:xfrm>
          <a:prstGeom prst="rect">
            <a:avLst/>
          </a:prstGeom>
          <a:noFill/>
        </p:spPr>
        <p:txBody>
          <a:bodyPr wrap="none" rtlCol="0">
            <a:spAutoFit/>
          </a:bodyPr>
          <a:lstStyle/>
          <a:p>
            <a:r>
              <a:rPr lang="en-US" dirty="0" smtClean="0"/>
              <a:t>In this I took a home bulb with the same line of code</a:t>
            </a:r>
          </a:p>
          <a:p>
            <a:r>
              <a:rPr lang="en-US" dirty="0" smtClean="0"/>
              <a:t> I attached a bulb and Relay.</a:t>
            </a:r>
          </a:p>
          <a:p>
            <a:r>
              <a:rPr lang="en-US" dirty="0" smtClean="0"/>
              <a:t>Hence using app MOBILE SSH or through my laptop</a:t>
            </a:r>
          </a:p>
          <a:p>
            <a:r>
              <a:rPr lang="en-US" dirty="0" smtClean="0"/>
              <a:t> I was able to switch on and off the bulb.</a:t>
            </a:r>
          </a:p>
          <a:p>
            <a:endParaRPr lang="en-US" dirty="0"/>
          </a:p>
          <a:p>
            <a:r>
              <a:rPr lang="en-US" dirty="0" smtClean="0"/>
              <a:t>In this instead of using a router I connected it with the </a:t>
            </a:r>
          </a:p>
          <a:p>
            <a:r>
              <a:rPr lang="en-US" dirty="0" smtClean="0"/>
              <a:t>Telephone Lan Cable and it was still working </a:t>
            </a:r>
            <a:endParaRPr lang="en-US" dirty="0"/>
          </a:p>
        </p:txBody>
      </p:sp>
    </p:spTree>
    <p:extLst>
      <p:ext uri="{BB962C8B-B14F-4D97-AF65-F5344CB8AC3E}">
        <p14:creationId xmlns:p14="http://schemas.microsoft.com/office/powerpoint/2010/main" val="32436712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I take the project on large scale</a:t>
            </a:r>
            <a:endParaRPr lang="en-US" dirty="0"/>
          </a:p>
        </p:txBody>
      </p:sp>
      <p:sp>
        <p:nvSpPr>
          <p:cNvPr id="3" name="TextBox 2"/>
          <p:cNvSpPr txBox="1"/>
          <p:nvPr/>
        </p:nvSpPr>
        <p:spPr>
          <a:xfrm>
            <a:off x="1040287" y="2889504"/>
            <a:ext cx="7831759" cy="1200329"/>
          </a:xfrm>
          <a:prstGeom prst="rect">
            <a:avLst/>
          </a:prstGeom>
          <a:noFill/>
        </p:spPr>
        <p:txBody>
          <a:bodyPr wrap="none" rtlCol="0">
            <a:spAutoFit/>
          </a:bodyPr>
          <a:lstStyle/>
          <a:p>
            <a:r>
              <a:rPr lang="en-US" dirty="0" smtClean="0"/>
              <a:t>If I take the project on large Scale I can implement the same home automation </a:t>
            </a:r>
          </a:p>
          <a:p>
            <a:r>
              <a:rPr lang="en-US" dirty="0" smtClean="0"/>
              <a:t>On My house light switches </a:t>
            </a:r>
          </a:p>
          <a:p>
            <a:r>
              <a:rPr lang="en-US" dirty="0" smtClean="0"/>
              <a:t>I can even connect it with my smart </a:t>
            </a:r>
            <a:r>
              <a:rPr lang="en-US" dirty="0" err="1" smtClean="0"/>
              <a:t>Tv</a:t>
            </a:r>
            <a:r>
              <a:rPr lang="en-US" dirty="0" smtClean="0"/>
              <a:t> and also my AC at home so that whenever</a:t>
            </a:r>
          </a:p>
          <a:p>
            <a:r>
              <a:rPr lang="en-US" dirty="0" smtClean="0"/>
              <a:t>I reach home the room is already chilled</a:t>
            </a:r>
            <a:endParaRPr lang="en-US" dirty="0"/>
          </a:p>
        </p:txBody>
      </p:sp>
    </p:spTree>
    <p:extLst>
      <p:ext uri="{BB962C8B-B14F-4D97-AF65-F5344CB8AC3E}">
        <p14:creationId xmlns:p14="http://schemas.microsoft.com/office/powerpoint/2010/main" val="3982723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Project</a:t>
            </a:r>
            <a:endParaRPr lang="en-US" dirty="0"/>
          </a:p>
        </p:txBody>
      </p:sp>
      <p:sp>
        <p:nvSpPr>
          <p:cNvPr id="4" name="TextBox 3"/>
          <p:cNvSpPr txBox="1"/>
          <p:nvPr/>
        </p:nvSpPr>
        <p:spPr>
          <a:xfrm>
            <a:off x="1739883" y="2672863"/>
            <a:ext cx="6432568" cy="3139321"/>
          </a:xfrm>
          <a:prstGeom prst="rect">
            <a:avLst/>
          </a:prstGeom>
          <a:noFill/>
        </p:spPr>
        <p:txBody>
          <a:bodyPr wrap="square" rtlCol="0">
            <a:spAutoFit/>
          </a:bodyPr>
          <a:lstStyle/>
          <a:p>
            <a:r>
              <a:rPr lang="en-US" dirty="0"/>
              <a:t>This Project mainly focuses on the Basics of </a:t>
            </a:r>
            <a:r>
              <a:rPr lang="en-US" dirty="0" err="1"/>
              <a:t>IoT</a:t>
            </a:r>
            <a:r>
              <a:rPr lang="en-US" dirty="0"/>
              <a:t>,  the protocols, communication medium, approaches of </a:t>
            </a:r>
            <a:r>
              <a:rPr lang="en-US" dirty="0" err="1"/>
              <a:t>IoT</a:t>
            </a:r>
            <a:r>
              <a:rPr lang="en-US" dirty="0"/>
              <a:t> and </a:t>
            </a:r>
            <a:r>
              <a:rPr lang="en-US" dirty="0" err="1"/>
              <a:t>IoT</a:t>
            </a:r>
            <a:r>
              <a:rPr lang="en-US" dirty="0"/>
              <a:t> service providers. Also it teaches the basics of Raspberry Pi</a:t>
            </a:r>
            <a:r>
              <a:rPr lang="en-US" dirty="0" smtClean="0"/>
              <a:t>.</a:t>
            </a:r>
            <a:endParaRPr lang="en-US" dirty="0"/>
          </a:p>
          <a:p>
            <a:endParaRPr lang="en-US" dirty="0"/>
          </a:p>
          <a:p>
            <a:r>
              <a:rPr lang="en-US" dirty="0"/>
              <a:t>About the Project:</a:t>
            </a:r>
          </a:p>
          <a:p>
            <a:endParaRPr lang="en-US" dirty="0"/>
          </a:p>
          <a:p>
            <a:r>
              <a:rPr lang="en-US" dirty="0"/>
              <a:t>In this project we used Raspberry pi to control Led’s wirelessly. The ’thing’ here were the led. The medium used was </a:t>
            </a:r>
            <a:r>
              <a:rPr lang="en-US" dirty="0" smtClean="0"/>
              <a:t>Wi-Fi or can be telephone. </a:t>
            </a:r>
            <a:r>
              <a:rPr lang="en-US" dirty="0"/>
              <a:t>One could wirelessly control the led using phone of desktop and even from a far off place.</a:t>
            </a:r>
          </a:p>
          <a:p>
            <a:endParaRPr lang="en-US" dirty="0"/>
          </a:p>
        </p:txBody>
      </p:sp>
    </p:spTree>
    <p:extLst>
      <p:ext uri="{BB962C8B-B14F-4D97-AF65-F5344CB8AC3E}">
        <p14:creationId xmlns:p14="http://schemas.microsoft.com/office/powerpoint/2010/main" val="1837791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39883" y="467656"/>
            <a:ext cx="6432568" cy="1188720"/>
          </a:xfrm>
        </p:spPr>
        <p:txBody>
          <a:bodyPr/>
          <a:lstStyle/>
          <a:p>
            <a:r>
              <a:rPr lang="en-US" dirty="0" smtClean="0"/>
              <a:t>What is Iot?</a:t>
            </a:r>
            <a:endParaRPr lang="en-US" dirty="0"/>
          </a:p>
        </p:txBody>
      </p:sp>
      <p:sp>
        <p:nvSpPr>
          <p:cNvPr id="4" name="TextBox 3"/>
          <p:cNvSpPr txBox="1"/>
          <p:nvPr/>
        </p:nvSpPr>
        <p:spPr>
          <a:xfrm>
            <a:off x="1739883" y="2166392"/>
            <a:ext cx="6432568" cy="1477328"/>
          </a:xfrm>
          <a:prstGeom prst="rect">
            <a:avLst/>
          </a:prstGeom>
          <a:noFill/>
        </p:spPr>
        <p:txBody>
          <a:bodyPr wrap="square" rtlCol="0">
            <a:spAutoFit/>
          </a:bodyPr>
          <a:lstStyle/>
          <a:p>
            <a:r>
              <a:rPr lang="en-US" dirty="0"/>
              <a:t>The Internet of Things (IoT) is the network of physical objects or "things" embedded with electronics, software, sensors, and network connectivity, which enables these objects to collect and exchange data. </a:t>
            </a:r>
          </a:p>
          <a:p>
            <a:endParaRPr lang="en-US" dirty="0"/>
          </a:p>
        </p:txBody>
      </p:sp>
      <p:pic>
        <p:nvPicPr>
          <p:cNvPr id="6" name="Picture 5"/>
          <p:cNvPicPr>
            <a:picLocks noChangeAspect="1"/>
          </p:cNvPicPr>
          <p:nvPr/>
        </p:nvPicPr>
        <p:blipFill>
          <a:blip r:embed="rId2"/>
          <a:stretch>
            <a:fillRect/>
          </a:stretch>
        </p:blipFill>
        <p:spPr>
          <a:xfrm>
            <a:off x="2222696" y="3840482"/>
            <a:ext cx="5652926" cy="2584780"/>
          </a:xfrm>
          <a:prstGeom prst="rect">
            <a:avLst/>
          </a:prstGeom>
        </p:spPr>
      </p:pic>
    </p:spTree>
    <p:extLst>
      <p:ext uri="{BB962C8B-B14F-4D97-AF65-F5344CB8AC3E}">
        <p14:creationId xmlns:p14="http://schemas.microsoft.com/office/powerpoint/2010/main" val="506929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IoT Works? </a:t>
            </a:r>
          </a:p>
        </p:txBody>
      </p:sp>
      <p:sp>
        <p:nvSpPr>
          <p:cNvPr id="3" name="TextBox 2"/>
          <p:cNvSpPr txBox="1"/>
          <p:nvPr/>
        </p:nvSpPr>
        <p:spPr>
          <a:xfrm>
            <a:off x="1739883" y="2729132"/>
            <a:ext cx="6432568" cy="3139321"/>
          </a:xfrm>
          <a:prstGeom prst="rect">
            <a:avLst/>
          </a:prstGeom>
          <a:noFill/>
        </p:spPr>
        <p:txBody>
          <a:bodyPr wrap="square" rtlCol="0">
            <a:spAutoFit/>
          </a:bodyPr>
          <a:lstStyle/>
          <a:p>
            <a:r>
              <a:rPr lang="en-US" dirty="0"/>
              <a:t>The Internet of Things (IoT), also sometimes referred to as the Internet of Everything (IoE), consists of all the web-enabled devices that collect, send and act on data they acquire from their surrounding environments using embedded sensors, processors and communication hardware. These devices, often called "connected" or "smart" devices, can sometimes talk to other related devices, a process called machine-to-machine (M2M) communication, and act on the information they get from one another. Humans can interact with the gadgets to set them up, give them instructions or access the data, but the devices do most of the work on their own without human intervention </a:t>
            </a:r>
          </a:p>
        </p:txBody>
      </p:sp>
    </p:spTree>
    <p:extLst>
      <p:ext uri="{BB962C8B-B14F-4D97-AF65-F5344CB8AC3E}">
        <p14:creationId xmlns:p14="http://schemas.microsoft.com/office/powerpoint/2010/main" val="769888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Medium of communication between ‘things’</a:t>
            </a:r>
            <a:endParaRPr lang="en-US" dirty="0"/>
          </a:p>
        </p:txBody>
      </p:sp>
      <p:sp>
        <p:nvSpPr>
          <p:cNvPr id="6" name="TextBox 5"/>
          <p:cNvSpPr txBox="1"/>
          <p:nvPr/>
        </p:nvSpPr>
        <p:spPr>
          <a:xfrm>
            <a:off x="1739883" y="2686929"/>
            <a:ext cx="6432568" cy="2585323"/>
          </a:xfrm>
          <a:prstGeom prst="rect">
            <a:avLst/>
          </a:prstGeom>
          <a:noFill/>
        </p:spPr>
        <p:txBody>
          <a:bodyPr wrap="square" rtlCol="0">
            <a:spAutoFit/>
          </a:bodyPr>
          <a:lstStyle/>
          <a:p>
            <a:r>
              <a:rPr lang="en-US" dirty="0"/>
              <a:t>Devices must communicate with each </a:t>
            </a:r>
            <a:r>
              <a:rPr lang="en-US" dirty="0" smtClean="0"/>
              <a:t>other. </a:t>
            </a:r>
            <a:r>
              <a:rPr lang="en-US" dirty="0"/>
              <a:t>Device data then must be collected and sent to the server infrastructure </a:t>
            </a:r>
            <a:r>
              <a:rPr lang="en-US" dirty="0" smtClean="0"/>
              <a:t>. </a:t>
            </a:r>
            <a:r>
              <a:rPr lang="en-US" dirty="0"/>
              <a:t>That server infrastructure has to share device data </a:t>
            </a:r>
            <a:r>
              <a:rPr lang="en-US" dirty="0" smtClean="0"/>
              <a:t>, </a:t>
            </a:r>
            <a:r>
              <a:rPr lang="en-US" dirty="0"/>
              <a:t>possibly providing it back to devices, to analysis programs, or to </a:t>
            </a:r>
            <a:r>
              <a:rPr lang="en-US" dirty="0" smtClean="0"/>
              <a:t>people. Some of the protocols are.</a:t>
            </a:r>
          </a:p>
          <a:p>
            <a:pPr marL="285750" indent="-285750">
              <a:buFont typeface="Arial" charset="0"/>
              <a:buChar char="•"/>
            </a:pPr>
            <a:r>
              <a:rPr lang="en-US" dirty="0" smtClean="0"/>
              <a:t>Wi-Fi</a:t>
            </a:r>
            <a:endParaRPr lang="en-US" dirty="0" smtClean="0"/>
          </a:p>
          <a:p>
            <a:pPr marL="285750" indent="-285750">
              <a:buFont typeface="Arial" charset="0"/>
              <a:buChar char="•"/>
            </a:pPr>
            <a:r>
              <a:rPr lang="en-US" dirty="0" smtClean="0"/>
              <a:t>Cellular</a:t>
            </a:r>
          </a:p>
          <a:p>
            <a:pPr marL="285750" indent="-285750">
              <a:buFont typeface="Arial" charset="0"/>
              <a:buChar char="•"/>
            </a:pPr>
            <a:r>
              <a:rPr lang="en-US" dirty="0" smtClean="0"/>
              <a:t>Bluetooth</a:t>
            </a:r>
          </a:p>
          <a:p>
            <a:pPr marL="285750" indent="-285750">
              <a:buFont typeface="Arial" charset="0"/>
              <a:buChar char="•"/>
            </a:pPr>
            <a:r>
              <a:rPr lang="en-US" dirty="0" smtClean="0"/>
              <a:t>NFC</a:t>
            </a:r>
            <a:endParaRPr lang="en-US" dirty="0"/>
          </a:p>
        </p:txBody>
      </p:sp>
    </p:spTree>
    <p:extLst>
      <p:ext uri="{BB962C8B-B14F-4D97-AF65-F5344CB8AC3E}">
        <p14:creationId xmlns:p14="http://schemas.microsoft.com/office/powerpoint/2010/main" val="1019761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and </a:t>
            </a:r>
            <a:r>
              <a:rPr lang="en-US" dirty="0" err="1" smtClean="0"/>
              <a:t>IOt</a:t>
            </a:r>
            <a:endParaRPr lang="en-US" dirty="0"/>
          </a:p>
        </p:txBody>
      </p:sp>
      <p:sp>
        <p:nvSpPr>
          <p:cNvPr id="3" name="TextBox 2"/>
          <p:cNvSpPr txBox="1"/>
          <p:nvPr/>
        </p:nvSpPr>
        <p:spPr>
          <a:xfrm>
            <a:off x="1842868" y="2771335"/>
            <a:ext cx="4572000" cy="2308324"/>
          </a:xfrm>
          <a:prstGeom prst="rect">
            <a:avLst/>
          </a:prstGeom>
          <a:noFill/>
        </p:spPr>
        <p:txBody>
          <a:bodyPr wrap="square" rtlCol="0">
            <a:spAutoFit/>
          </a:bodyPr>
          <a:lstStyle/>
          <a:p>
            <a:r>
              <a:rPr lang="en-US" dirty="0"/>
              <a:t>So what is the use of Raspberry Pi in IOT? The answer is quite simple, Rasp-berry Pi is one of the key learning platforms </a:t>
            </a:r>
            <a:r>
              <a:rPr lang="en-US" dirty="0" smtClean="0"/>
              <a:t>for’</a:t>
            </a:r>
          </a:p>
          <a:p>
            <a:r>
              <a:rPr lang="en-US" dirty="0" smtClean="0"/>
              <a:t> </a:t>
            </a:r>
            <a:r>
              <a:rPr lang="en-US" dirty="0"/>
              <a:t>IoT. The RasPi is a </a:t>
            </a:r>
            <a:r>
              <a:rPr lang="en-US" dirty="0" smtClean="0"/>
              <a:t>popular </a:t>
            </a:r>
          </a:p>
          <a:p>
            <a:r>
              <a:rPr lang="en-US" dirty="0" smtClean="0"/>
              <a:t>platform </a:t>
            </a:r>
            <a:r>
              <a:rPr lang="en-US" dirty="0"/>
              <a:t>because it offers a </a:t>
            </a:r>
            <a:endParaRPr lang="en-US" dirty="0" smtClean="0"/>
          </a:p>
          <a:p>
            <a:r>
              <a:rPr lang="en-US" dirty="0" smtClean="0"/>
              <a:t>complete </a:t>
            </a:r>
            <a:r>
              <a:rPr lang="en-US" dirty="0"/>
              <a:t>Linux server in a </a:t>
            </a:r>
            <a:endParaRPr lang="en-US" dirty="0" smtClean="0"/>
          </a:p>
          <a:p>
            <a:r>
              <a:rPr lang="en-US" dirty="0" smtClean="0"/>
              <a:t>tiny </a:t>
            </a:r>
            <a:r>
              <a:rPr lang="en-US" dirty="0"/>
              <a:t>platform for a </a:t>
            </a:r>
            <a:r>
              <a:rPr lang="en-US" dirty="0" smtClean="0"/>
              <a:t>very </a:t>
            </a:r>
          </a:p>
          <a:p>
            <a:r>
              <a:rPr lang="en-US" dirty="0" smtClean="0"/>
              <a:t>low </a:t>
            </a:r>
            <a:r>
              <a:rPr lang="en-US" dirty="0"/>
              <a:t>cost.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815" y="3517084"/>
            <a:ext cx="3337636" cy="2543279"/>
          </a:xfrm>
          <a:prstGeom prst="rect">
            <a:avLst/>
          </a:prstGeom>
        </p:spPr>
      </p:pic>
    </p:spTree>
    <p:extLst>
      <p:ext uri="{BB962C8B-B14F-4D97-AF65-F5344CB8AC3E}">
        <p14:creationId xmlns:p14="http://schemas.microsoft.com/office/powerpoint/2010/main" val="7235071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Blinky Led:- Simple IOT Project</a:t>
            </a:r>
            <a:endParaRPr lang="en-US" dirty="0"/>
          </a:p>
        </p:txBody>
      </p:sp>
      <p:sp>
        <p:nvSpPr>
          <p:cNvPr id="3" name="TextBox 2"/>
          <p:cNvSpPr txBox="1"/>
          <p:nvPr/>
        </p:nvSpPr>
        <p:spPr>
          <a:xfrm>
            <a:off x="1739883" y="2579428"/>
            <a:ext cx="6432568" cy="1754326"/>
          </a:xfrm>
          <a:prstGeom prst="rect">
            <a:avLst/>
          </a:prstGeom>
          <a:noFill/>
        </p:spPr>
        <p:txBody>
          <a:bodyPr wrap="square" rtlCol="0">
            <a:spAutoFit/>
          </a:bodyPr>
          <a:lstStyle/>
          <a:p>
            <a:r>
              <a:rPr lang="en-US" dirty="0" smtClean="0"/>
              <a:t>We create a simple IoT project to control the Led wirelessly. </a:t>
            </a:r>
          </a:p>
          <a:p>
            <a:r>
              <a:rPr lang="en-US" dirty="0" smtClean="0"/>
              <a:t>The details of project are:</a:t>
            </a:r>
          </a:p>
          <a:p>
            <a:r>
              <a:rPr lang="en-US" dirty="0" smtClean="0"/>
              <a:t>Things : </a:t>
            </a:r>
            <a:r>
              <a:rPr lang="en-US" dirty="0" err="1" smtClean="0"/>
              <a:t>Leds</a:t>
            </a:r>
            <a:endParaRPr lang="en-US" dirty="0"/>
          </a:p>
          <a:p>
            <a:r>
              <a:rPr lang="en-US" dirty="0" smtClean="0"/>
              <a:t>Protocols : Wi-Fi</a:t>
            </a:r>
          </a:p>
          <a:p>
            <a:r>
              <a:rPr lang="en-US" dirty="0" smtClean="0"/>
              <a:t>Hardware used: Raspberry Pi</a:t>
            </a:r>
          </a:p>
          <a:p>
            <a:r>
              <a:rPr lang="en-US" dirty="0" smtClean="0"/>
              <a:t>Software’s used: </a:t>
            </a:r>
            <a:r>
              <a:rPr lang="en-US" dirty="0" err="1" smtClean="0"/>
              <a:t>R</a:t>
            </a:r>
            <a:r>
              <a:rPr lang="en-US" dirty="0" err="1" smtClean="0"/>
              <a:t>aspbian</a:t>
            </a:r>
            <a:r>
              <a:rPr lang="en-US" dirty="0" smtClean="0"/>
              <a:t> OS</a:t>
            </a:r>
            <a:endParaRPr lang="en-US" dirty="0" smtClean="0"/>
          </a:p>
        </p:txBody>
      </p:sp>
    </p:spTree>
    <p:extLst>
      <p:ext uri="{BB962C8B-B14F-4D97-AF65-F5344CB8AC3E}">
        <p14:creationId xmlns:p14="http://schemas.microsoft.com/office/powerpoint/2010/main" val="1846684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67355" y="863137"/>
            <a:ext cx="6432568" cy="1188720"/>
          </a:xfrm>
        </p:spPr>
        <p:txBody>
          <a:bodyPr/>
          <a:lstStyle/>
          <a:p>
            <a:r>
              <a:rPr lang="en-US" dirty="0" smtClean="0"/>
              <a:t>Screenshots</a:t>
            </a:r>
            <a:endParaRPr lang="en-US" dirty="0"/>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72168" y="2696285"/>
            <a:ext cx="4211471" cy="3158603"/>
          </a:xfrm>
          <a:prstGeom prst="rect">
            <a:avLst/>
          </a:prstGeom>
        </p:spPr>
      </p:pic>
      <p:sp>
        <p:nvSpPr>
          <p:cNvPr id="6" name="TextBox 5"/>
          <p:cNvSpPr txBox="1"/>
          <p:nvPr/>
        </p:nvSpPr>
        <p:spPr>
          <a:xfrm>
            <a:off x="5854890" y="2797791"/>
            <a:ext cx="2606722" cy="2308324"/>
          </a:xfrm>
          <a:prstGeom prst="rect">
            <a:avLst/>
          </a:prstGeom>
          <a:noFill/>
        </p:spPr>
        <p:txBody>
          <a:bodyPr wrap="square" rtlCol="0">
            <a:spAutoFit/>
          </a:bodyPr>
          <a:lstStyle/>
          <a:p>
            <a:r>
              <a:rPr lang="en-US" dirty="0" smtClean="0"/>
              <a:t>The basic setup of led on Bread-board. We have used 6</a:t>
            </a:r>
            <a:r>
              <a:rPr lang="en-US" baseline="30000" dirty="0" smtClean="0"/>
              <a:t>th</a:t>
            </a:r>
            <a:r>
              <a:rPr lang="en-US" dirty="0" smtClean="0"/>
              <a:t> and </a:t>
            </a:r>
            <a:r>
              <a:rPr lang="en-US" dirty="0" smtClean="0"/>
              <a:t>18</a:t>
            </a:r>
            <a:r>
              <a:rPr lang="en-US" baseline="30000" dirty="0" smtClean="0"/>
              <a:t>th</a:t>
            </a:r>
            <a:r>
              <a:rPr lang="en-US" dirty="0" smtClean="0"/>
              <a:t> </a:t>
            </a:r>
            <a:r>
              <a:rPr lang="en-US" dirty="0" smtClean="0"/>
              <a:t>GPIO pins for </a:t>
            </a:r>
            <a:r>
              <a:rPr lang="en-US" dirty="0" err="1" smtClean="0"/>
              <a:t>leds</a:t>
            </a:r>
            <a:r>
              <a:rPr lang="en-US" dirty="0" smtClean="0"/>
              <a:t>. The whole setup is connected to Pi and the Pi is then connected to router via LAN wire.</a:t>
            </a:r>
            <a:endParaRPr lang="en-US" dirty="0"/>
          </a:p>
        </p:txBody>
      </p:sp>
    </p:spTree>
    <p:extLst>
      <p:ext uri="{BB962C8B-B14F-4D97-AF65-F5344CB8AC3E}">
        <p14:creationId xmlns:p14="http://schemas.microsoft.com/office/powerpoint/2010/main" val="3923132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45898" y="432429"/>
            <a:ext cx="6432568" cy="1188720"/>
          </a:xfrm>
        </p:spPr>
        <p:txBody>
          <a:bodyPr/>
          <a:lstStyle/>
          <a:p>
            <a:r>
              <a:rPr lang="en-US" dirty="0" smtClean="0"/>
              <a:t>The setup before and after triggering the on off switch</a:t>
            </a:r>
            <a:endParaRPr lang="en-US" dirty="0"/>
          </a:p>
        </p:txBody>
      </p:sp>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26033" y="2201551"/>
            <a:ext cx="4227400" cy="3170551"/>
          </a:xfrm>
          <a:prstGeom prst="rect">
            <a:avLst/>
          </a:prstGeom>
        </p:spPr>
      </p:pic>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5476" y="2201551"/>
            <a:ext cx="4227399" cy="3170550"/>
          </a:xfrm>
          <a:prstGeom prst="rect">
            <a:avLst/>
          </a:prstGeom>
        </p:spPr>
      </p:pic>
      <p:sp>
        <p:nvSpPr>
          <p:cNvPr id="5" name="TextBox 4"/>
          <p:cNvSpPr txBox="1"/>
          <p:nvPr/>
        </p:nvSpPr>
        <p:spPr>
          <a:xfrm>
            <a:off x="682388" y="5813946"/>
            <a:ext cx="4120487" cy="369332"/>
          </a:xfrm>
          <a:prstGeom prst="rect">
            <a:avLst/>
          </a:prstGeom>
          <a:noFill/>
        </p:spPr>
        <p:txBody>
          <a:bodyPr wrap="square" rtlCol="0">
            <a:spAutoFit/>
          </a:bodyPr>
          <a:lstStyle/>
          <a:p>
            <a:r>
              <a:rPr lang="en-US" smtClean="0"/>
              <a:t>Before Switch On</a:t>
            </a:r>
            <a:endParaRPr lang="en-US" dirty="0"/>
          </a:p>
        </p:txBody>
      </p:sp>
      <p:sp>
        <p:nvSpPr>
          <p:cNvPr id="6" name="TextBox 5"/>
          <p:cNvSpPr txBox="1"/>
          <p:nvPr/>
        </p:nvSpPr>
        <p:spPr>
          <a:xfrm>
            <a:off x="5199797" y="5705607"/>
            <a:ext cx="4353636" cy="369332"/>
          </a:xfrm>
          <a:prstGeom prst="rect">
            <a:avLst/>
          </a:prstGeom>
          <a:noFill/>
        </p:spPr>
        <p:txBody>
          <a:bodyPr wrap="square" rtlCol="0">
            <a:spAutoFit/>
          </a:bodyPr>
          <a:lstStyle/>
          <a:p>
            <a:r>
              <a:rPr lang="en-US" dirty="0" smtClean="0"/>
              <a:t>After Switch On</a:t>
            </a:r>
            <a:endParaRPr lang="en-US" dirty="0"/>
          </a:p>
        </p:txBody>
      </p:sp>
    </p:spTree>
    <p:extLst>
      <p:ext uri="{BB962C8B-B14F-4D97-AF65-F5344CB8AC3E}">
        <p14:creationId xmlns:p14="http://schemas.microsoft.com/office/powerpoint/2010/main" val="1014365579"/>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162</TotalTime>
  <Words>603</Words>
  <Application>Microsoft Office PowerPoint</Application>
  <PresentationFormat>A4 Paper (210x297 mm)</PresentationFormat>
  <Paragraphs>52</Paragraphs>
  <Slides>11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Gill Sans MT</vt:lpstr>
      <vt:lpstr>Parcel</vt:lpstr>
      <vt:lpstr>HOME AUTOMATION</vt:lpstr>
      <vt:lpstr>Overview of Project</vt:lpstr>
      <vt:lpstr>What is Iot?</vt:lpstr>
      <vt:lpstr>How IoT Works? </vt:lpstr>
      <vt:lpstr>Medium of communication between ‘things’</vt:lpstr>
      <vt:lpstr>Raspberry Pi and IOt</vt:lpstr>
      <vt:lpstr>Blinky Led:- Simple IOT Project</vt:lpstr>
      <vt:lpstr>Screenshots</vt:lpstr>
      <vt:lpstr>The setup before and after triggering the on off switch</vt:lpstr>
      <vt:lpstr>Implemented on large scale </vt:lpstr>
      <vt:lpstr>If I take the project on large scale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and basics of Iot</dc:title>
  <dc:creator>Microsoft Office User</dc:creator>
  <cp:lastModifiedBy>sameer saxena</cp:lastModifiedBy>
  <cp:revision>13</cp:revision>
  <cp:lastPrinted>2017-10-09T09:22:57Z</cp:lastPrinted>
  <dcterms:created xsi:type="dcterms:W3CDTF">2017-10-08T18:24:55Z</dcterms:created>
  <dcterms:modified xsi:type="dcterms:W3CDTF">2017-10-12T19:23:40Z</dcterms:modified>
</cp:coreProperties>
</file>